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47" r:id="rId15"/>
    <p:sldId id="449" r:id="rId16"/>
    <p:sldId id="448" r:id="rId17"/>
    <p:sldId id="450" r:id="rId18"/>
    <p:sldId id="451" r:id="rId19"/>
    <p:sldId id="452" r:id="rId20"/>
    <p:sldId id="453" r:id="rId21"/>
    <p:sldId id="454" r:id="rId22"/>
    <p:sldId id="455" r:id="rId23"/>
    <p:sldId id="437" r:id="rId24"/>
    <p:sldId id="457" r:id="rId25"/>
    <p:sldId id="456" r:id="rId26"/>
    <p:sldId id="458" r:id="rId27"/>
    <p:sldId id="45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 autoAdjust="0"/>
    <p:restoredTop sz="85331"/>
  </p:normalViewPr>
  <p:slideViewPr>
    <p:cSldViewPr>
      <p:cViewPr varScale="1">
        <p:scale>
          <a:sx n="92" d="100"/>
          <a:sy n="92" d="100"/>
        </p:scale>
        <p:origin x="192" y="20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with </a:t>
            </a:r>
            <a:r>
              <a:rPr lang="en-US" i="1" dirty="0"/>
              <a:t>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OK looking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8383</TotalTime>
  <Words>1326</Words>
  <Application>Microsoft Macintosh PowerPoint</Application>
  <PresentationFormat>On-screen Show (4:3)</PresentationFormat>
  <Paragraphs>238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414</cp:revision>
  <dcterms:created xsi:type="dcterms:W3CDTF">2013-09-18T21:00:03Z</dcterms:created>
  <dcterms:modified xsi:type="dcterms:W3CDTF">2020-10-26T20:23:00Z</dcterms:modified>
  <cp:category/>
</cp:coreProperties>
</file>